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2" r:id="rId3"/>
    <p:sldId id="261" r:id="rId4"/>
    <p:sldId id="260" r:id="rId5"/>
    <p:sldId id="257" r:id="rId6"/>
    <p:sldId id="264" r:id="rId7"/>
    <p:sldId id="258" r:id="rId8"/>
    <p:sldId id="259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52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FAC756-73AA-4703-A4CC-C3F811BFDD36}" type="datetimeFigureOut">
              <a:rPr lang="ru-RU" smtClean="0"/>
              <a:pPr/>
              <a:t>14.01.2015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D745F1-763D-445F-AA12-5D423BE1599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FAC756-73AA-4703-A4CC-C3F811BFDD36}" type="datetimeFigureOut">
              <a:rPr lang="ru-RU" smtClean="0"/>
              <a:pPr/>
              <a:t>14.01.2015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D745F1-763D-445F-AA12-5D423BE1599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FAC756-73AA-4703-A4CC-C3F811BFDD36}" type="datetimeFigureOut">
              <a:rPr lang="ru-RU" smtClean="0"/>
              <a:pPr/>
              <a:t>14.01.2015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D745F1-763D-445F-AA12-5D423BE1599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FAC756-73AA-4703-A4CC-C3F811BFDD36}" type="datetimeFigureOut">
              <a:rPr lang="ru-RU" smtClean="0"/>
              <a:pPr/>
              <a:t>14.01.2015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D745F1-763D-445F-AA12-5D423BE1599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FAC756-73AA-4703-A4CC-C3F811BFDD36}" type="datetimeFigureOut">
              <a:rPr lang="ru-RU" smtClean="0"/>
              <a:pPr/>
              <a:t>14.01.2015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D745F1-763D-445F-AA12-5D423BE1599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FAC756-73AA-4703-A4CC-C3F811BFDD36}" type="datetimeFigureOut">
              <a:rPr lang="ru-RU" smtClean="0"/>
              <a:pPr/>
              <a:t>14.01.2015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D745F1-763D-445F-AA12-5D423BE1599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FAC756-73AA-4703-A4CC-C3F811BFDD36}" type="datetimeFigureOut">
              <a:rPr lang="ru-RU" smtClean="0"/>
              <a:pPr/>
              <a:t>14.01.2015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D745F1-763D-445F-AA12-5D423BE1599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FAC756-73AA-4703-A4CC-C3F811BFDD36}" type="datetimeFigureOut">
              <a:rPr lang="ru-RU" smtClean="0"/>
              <a:pPr/>
              <a:t>14.01.2015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D745F1-763D-445F-AA12-5D423BE1599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FAC756-73AA-4703-A4CC-C3F811BFDD36}" type="datetimeFigureOut">
              <a:rPr lang="ru-RU" smtClean="0"/>
              <a:pPr/>
              <a:t>14.01.2015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D745F1-763D-445F-AA12-5D423BE1599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FAC756-73AA-4703-A4CC-C3F811BFDD36}" type="datetimeFigureOut">
              <a:rPr lang="ru-RU" smtClean="0"/>
              <a:pPr/>
              <a:t>14.01.2015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D745F1-763D-445F-AA12-5D423BE1599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FAC756-73AA-4703-A4CC-C3F811BFDD36}" type="datetimeFigureOut">
              <a:rPr lang="ru-RU" smtClean="0"/>
              <a:pPr/>
              <a:t>14.01.2015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D745F1-763D-445F-AA12-5D423BE1599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FAC756-73AA-4703-A4CC-C3F811BFDD36}" type="datetimeFigureOut">
              <a:rPr lang="ru-RU" smtClean="0"/>
              <a:pPr/>
              <a:t>14.01.2015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D745F1-763D-445F-AA12-5D423BE1599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hyperlink" Target="file:///C:\Documents%20and%20Settings\&#1059;&#1095;&#1080;&#1090;&#1077;&#1083;&#1100;\&#1056;&#1072;&#1073;&#1086;&#1095;&#1080;&#1081;%20&#1089;&#1090;&#1086;&#1083;\&#1048;&#1043;&#1056;&#1040;%20_%20&#1042;&#1054;&#1074;%20_%202014%20-%202015%20_%20&#1088;&#1072;&#1073;&#1086;&#1090;&#1072;\&#1055;&#1088;&#1077;&#1079;&#1077;&#1085;&#1090;&#1072;&#1094;&#1080;&#1103;%20&#1080;&#1075;&#1088;&#1099;%20_%20&#1042;&#1086;&#1081;&#1085;&#1072;%20&#1080;%20&#1084;&#1091;&#1079;&#1099;\&#1047;&#1040;&#1043;&#1051;&#1040;&#1042;&#1053;&#1040;&#1071;.pptx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2420888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ru-RU" b="1" dirty="0"/>
              <a:t>21. </a:t>
            </a:r>
            <a:r>
              <a:rPr lang="en-US" b="1" dirty="0" smtClean="0"/>
              <a:t/>
            </a:r>
            <a:br>
              <a:rPr lang="en-US" b="1" dirty="0" smtClean="0"/>
            </a:br>
            <a:r>
              <a:rPr lang="ru-RU" b="1" dirty="0" smtClean="0"/>
              <a:t>Какой </a:t>
            </a:r>
            <a:r>
              <a:rPr lang="ru-RU" b="1" dirty="0"/>
              <a:t>единственный советский фильм о войне был удостоен «Золотой ветви» Каннского фестиваля в 1958 г.?</a:t>
            </a:r>
            <a:br>
              <a:rPr lang="ru-RU" b="1" dirty="0"/>
            </a:br>
            <a:endParaRPr lang="ru-RU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4" descr="&quot;Летят журавли&quot; - советский художественный фильм 1957 года режиссёра Михаила Калатозова - Воротил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47664" y="980728"/>
            <a:ext cx="6297935" cy="491941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8434" name="Picture 2" descr="Группа: Шкатулочк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5656" y="908720"/>
            <a:ext cx="6408712" cy="497743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Летят журавли (1957) - Фильмы - КиноКопилк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8" y="908720"/>
            <a:ext cx="6696744" cy="502255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2564904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ru-RU" b="1" dirty="0"/>
              <a:t>Фильм Михаила </a:t>
            </a:r>
            <a:r>
              <a:rPr lang="ru-RU" b="1" dirty="0" err="1"/>
              <a:t>Калатозова</a:t>
            </a:r>
            <a:r>
              <a:rPr lang="ru-RU" b="1" dirty="0"/>
              <a:t> «Летят журавли» был случайно замечен французским режиссером Клодом </a:t>
            </a:r>
            <a:r>
              <a:rPr lang="ru-RU" b="1" dirty="0" err="1"/>
              <a:t>Лелушем</a:t>
            </a:r>
            <a:r>
              <a:rPr lang="ru-RU" b="1" dirty="0"/>
              <a:t> — в результате чего попал на Каннский фестиваль 1958 года, где заслуженно получил «Золотую пальмовую ветвь»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31640" y="4149080"/>
            <a:ext cx="6400800" cy="1752600"/>
          </a:xfrm>
        </p:spPr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35696" y="5301208"/>
            <a:ext cx="5486400" cy="566738"/>
          </a:xfrm>
        </p:spPr>
        <p:txBody>
          <a:bodyPr>
            <a:normAutofit/>
          </a:bodyPr>
          <a:lstStyle/>
          <a:p>
            <a:r>
              <a:rPr lang="ru-RU" sz="2800" dirty="0" smtClean="0">
                <a:latin typeface="Calibri" pitchFamily="34" charset="0"/>
              </a:rPr>
              <a:t>Михаил </a:t>
            </a:r>
            <a:r>
              <a:rPr lang="ru-RU" sz="2800" dirty="0" err="1" smtClean="0">
                <a:latin typeface="Calibri" pitchFamily="34" charset="0"/>
              </a:rPr>
              <a:t>Калатозов</a:t>
            </a:r>
            <a:r>
              <a:rPr lang="ru-RU" sz="2800" dirty="0" smtClean="0">
                <a:latin typeface="Calibri" pitchFamily="34" charset="0"/>
              </a:rPr>
              <a:t> (1903 – 1973)</a:t>
            </a:r>
            <a:endParaRPr lang="ru-RU" sz="2800" dirty="0">
              <a:latin typeface="Calibri" pitchFamily="34" charset="0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/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Picture 3" descr="режиссёр Михаил Калатозов - Форум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31840" y="1015950"/>
            <a:ext cx="2953136" cy="428525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>
                <a:latin typeface="+mn-lt"/>
              </a:rPr>
              <a:t>Необыкновенно сильный актерский состав в сочетании с талантом и изобретательностью режиссера и оператора не тронут разве что камень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2492896"/>
            <a:ext cx="8964488" cy="1470025"/>
          </a:xfrm>
        </p:spPr>
        <p:txBody>
          <a:bodyPr>
            <a:normAutofit fontScale="90000"/>
          </a:bodyPr>
          <a:lstStyle/>
          <a:p>
            <a:r>
              <a:rPr lang="ru-RU" b="1" dirty="0"/>
              <a:t>Для этого фильма оператор Сергей </a:t>
            </a:r>
            <a:r>
              <a:rPr lang="ru-RU" b="1" dirty="0" err="1"/>
              <a:t>Урусевский</a:t>
            </a:r>
            <a:r>
              <a:rPr lang="ru-RU" b="1" dirty="0"/>
              <a:t> придумал и впервые сконструировал круговые операторские рельсы. Картина оказала влияние на поколения кинематографистов и остается одной из самых известных работ советских режиссеров 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Управляющая кнопка: назад 3">
            <a:hlinkClick r:id="rId2" action="ppaction://hlinkpres?slideindex=2&amp;slidetitle=Слайд 2" highlightClick="1"/>
          </p:cNvPr>
          <p:cNvSpPr/>
          <p:nvPr/>
        </p:nvSpPr>
        <p:spPr>
          <a:xfrm>
            <a:off x="8532440" y="6453336"/>
            <a:ext cx="611560" cy="404664"/>
          </a:xfrm>
          <a:prstGeom prst="actionButtonBackPrevious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</TotalTime>
  <Words>36</Words>
  <Application>Microsoft Office PowerPoint</Application>
  <PresentationFormat>Экран (4:3)</PresentationFormat>
  <Paragraphs>5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Тема Office</vt:lpstr>
      <vt:lpstr>21.  Какой единственный советский фильм о войне был удостоен «Золотой ветви» Каннского фестиваля в 1958 г.? </vt:lpstr>
      <vt:lpstr>Слайд 2</vt:lpstr>
      <vt:lpstr>Слайд 3</vt:lpstr>
      <vt:lpstr>Слайд 4</vt:lpstr>
      <vt:lpstr>Фильм Михаила Калатозова «Летят журавли» был случайно замечен французским режиссером Клодом Лелушем — в результате чего попал на Каннский фестиваль 1958 года, где заслуженно получил «Золотую пальмовую ветвь»</vt:lpstr>
      <vt:lpstr>Михаил Калатозов (1903 – 1973)</vt:lpstr>
      <vt:lpstr>Необыкновенно сильный актерский состав в сочетании с талантом и изобретательностью режиссера и оператора не тронут разве что камень</vt:lpstr>
      <vt:lpstr>Для этого фильма оператор Сергей Урусевский придумал и впервые сконструировал круговые операторские рельсы. Картина оказала влияние на поколения кинематографистов и остается одной из самых известных работ советских режиссеров </vt:lpstr>
    </vt:vector>
  </TitlesOfParts>
  <Company>Organization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21.  Какой единственный советский фильм о войне был удостоен «Золотой ветви» Каннского фестиваля в 1958 г.? </dc:title>
  <dc:creator>Admin</dc:creator>
  <cp:lastModifiedBy>Смехнова</cp:lastModifiedBy>
  <cp:revision>5</cp:revision>
  <dcterms:created xsi:type="dcterms:W3CDTF">2014-12-26T17:01:44Z</dcterms:created>
  <dcterms:modified xsi:type="dcterms:W3CDTF">2015-01-14T06:26:07Z</dcterms:modified>
</cp:coreProperties>
</file>